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E496-2473-4EE1-9B89-C96575802C88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0E33-B39E-4272-BA1D-E9DE4FA65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1.jpeg"/><Relationship Id="rId4" Type="http://schemas.openxmlformats.org/officeDocument/2006/relationships/image" Target="../media/image6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tycho\Desktop\8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5405" y="-198784"/>
            <a:ext cx="9399405" cy="70567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0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Дидактическая игра 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494116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«Назови одним словом»</a:t>
            </a:r>
            <a:endParaRPr lang="ru-RU" sz="4800" b="1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78047"/>
            <a:ext cx="2088232" cy="1631431"/>
          </a:xfrm>
          <a:prstGeom prst="rect">
            <a:avLst/>
          </a:prstGeom>
          <a:noFill/>
        </p:spPr>
      </p:pic>
      <p:pic>
        <p:nvPicPr>
          <p:cNvPr id="5123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764704"/>
            <a:ext cx="2193032" cy="1644774"/>
          </a:xfrm>
          <a:prstGeom prst="rect">
            <a:avLst/>
          </a:prstGeom>
          <a:noFill/>
        </p:spPr>
      </p:pic>
      <p:pic>
        <p:nvPicPr>
          <p:cNvPr id="5124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527192"/>
            <a:ext cx="2479543" cy="1690597"/>
          </a:xfrm>
          <a:prstGeom prst="rect">
            <a:avLst/>
          </a:prstGeom>
          <a:noFill/>
        </p:spPr>
      </p:pic>
      <p:pic>
        <p:nvPicPr>
          <p:cNvPr id="5125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645024"/>
            <a:ext cx="2289043" cy="171678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548680"/>
            <a:ext cx="2736305" cy="2052229"/>
          </a:xfrm>
          <a:prstGeom prst="rect">
            <a:avLst/>
          </a:prstGeom>
          <a:noFill/>
        </p:spPr>
      </p:pic>
      <p:pic>
        <p:nvPicPr>
          <p:cNvPr id="1028" name="Picture 4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5" y="692696"/>
            <a:ext cx="1848205" cy="1800200"/>
          </a:xfrm>
          <a:prstGeom prst="rect">
            <a:avLst/>
          </a:prstGeom>
          <a:noFill/>
        </p:spPr>
      </p:pic>
      <p:pic>
        <p:nvPicPr>
          <p:cNvPr id="1029" name="Picture 5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212976"/>
            <a:ext cx="2808312" cy="2106234"/>
          </a:xfrm>
          <a:prstGeom prst="rect">
            <a:avLst/>
          </a:prstGeom>
          <a:noFill/>
        </p:spPr>
      </p:pic>
      <p:pic>
        <p:nvPicPr>
          <p:cNvPr id="1030" name="Picture 6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356992"/>
            <a:ext cx="2803602" cy="186079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490039" cy="1512169"/>
          </a:xfrm>
          <a:prstGeom prst="rect">
            <a:avLst/>
          </a:prstGeom>
          <a:noFill/>
        </p:spPr>
      </p:pic>
      <p:pic>
        <p:nvPicPr>
          <p:cNvPr id="1027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76672"/>
            <a:ext cx="2088232" cy="1826926"/>
          </a:xfrm>
          <a:prstGeom prst="rect">
            <a:avLst/>
          </a:prstGeom>
          <a:noFill/>
        </p:spPr>
      </p:pic>
      <p:pic>
        <p:nvPicPr>
          <p:cNvPr id="1028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852936"/>
            <a:ext cx="2038306" cy="1584176"/>
          </a:xfrm>
          <a:prstGeom prst="rect">
            <a:avLst/>
          </a:prstGeom>
          <a:noFill/>
        </p:spPr>
      </p:pic>
      <p:pic>
        <p:nvPicPr>
          <p:cNvPr id="1029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564904"/>
            <a:ext cx="1728192" cy="176346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34989"/>
            <a:ext cx="2664296" cy="2317947"/>
          </a:xfrm>
          <a:prstGeom prst="rect">
            <a:avLst/>
          </a:prstGeom>
          <a:noFill/>
        </p:spPr>
      </p:pic>
      <p:pic>
        <p:nvPicPr>
          <p:cNvPr id="2051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690847"/>
            <a:ext cx="1977380" cy="2247023"/>
          </a:xfrm>
          <a:prstGeom prst="rect">
            <a:avLst/>
          </a:prstGeom>
          <a:noFill/>
        </p:spPr>
      </p:pic>
      <p:pic>
        <p:nvPicPr>
          <p:cNvPr id="2052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548680"/>
            <a:ext cx="2041004" cy="2376264"/>
          </a:xfrm>
          <a:prstGeom prst="rect">
            <a:avLst/>
          </a:prstGeom>
          <a:noFill/>
        </p:spPr>
      </p:pic>
      <p:pic>
        <p:nvPicPr>
          <p:cNvPr id="2053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717032"/>
            <a:ext cx="2880319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580112" y="4005064"/>
            <a:ext cx="3168352" cy="1728192"/>
          </a:xfrm>
          <a:prstGeom prst="rect">
            <a:avLst/>
          </a:prstGeom>
          <a:noFill/>
        </p:spPr>
      </p:pic>
      <p:pic>
        <p:nvPicPr>
          <p:cNvPr id="3075" name="Picture 3" descr="C:\Users\tycho\Desktop\118_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05064"/>
            <a:ext cx="3456384" cy="1800200"/>
          </a:xfrm>
          <a:prstGeom prst="rect">
            <a:avLst/>
          </a:prstGeom>
          <a:noFill/>
        </p:spPr>
      </p:pic>
      <p:pic>
        <p:nvPicPr>
          <p:cNvPr id="3077" name="Picture 5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5058" y="1268760"/>
            <a:ext cx="2880320" cy="1728192"/>
          </a:xfrm>
          <a:prstGeom prst="rect">
            <a:avLst/>
          </a:prstGeom>
          <a:noFill/>
        </p:spPr>
      </p:pic>
      <p:pic>
        <p:nvPicPr>
          <p:cNvPr id="1026" name="Picture 2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196752"/>
            <a:ext cx="2808312" cy="210623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861048"/>
            <a:ext cx="2232248" cy="2016224"/>
          </a:xfrm>
          <a:prstGeom prst="rect">
            <a:avLst/>
          </a:prstGeom>
          <a:noFill/>
        </p:spPr>
      </p:pic>
      <p:pic>
        <p:nvPicPr>
          <p:cNvPr id="4099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908720"/>
            <a:ext cx="2232248" cy="2016224"/>
          </a:xfrm>
          <a:prstGeom prst="rect">
            <a:avLst/>
          </a:prstGeom>
          <a:noFill/>
        </p:spPr>
      </p:pic>
      <p:pic>
        <p:nvPicPr>
          <p:cNvPr id="4100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836712"/>
            <a:ext cx="2592288" cy="2304256"/>
          </a:xfrm>
          <a:prstGeom prst="rect">
            <a:avLst/>
          </a:prstGeom>
          <a:noFill/>
        </p:spPr>
      </p:pic>
      <p:pic>
        <p:nvPicPr>
          <p:cNvPr id="4101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933056"/>
            <a:ext cx="2848635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501008"/>
            <a:ext cx="2286000" cy="1788790"/>
          </a:xfrm>
          <a:prstGeom prst="rect">
            <a:avLst/>
          </a:prstGeom>
          <a:noFill/>
        </p:spPr>
      </p:pic>
      <p:pic>
        <p:nvPicPr>
          <p:cNvPr id="5123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501008"/>
            <a:ext cx="2344573" cy="1860798"/>
          </a:xfrm>
          <a:prstGeom prst="rect">
            <a:avLst/>
          </a:prstGeom>
          <a:noFill/>
        </p:spPr>
      </p:pic>
      <p:pic>
        <p:nvPicPr>
          <p:cNvPr id="5124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692696"/>
            <a:ext cx="2376264" cy="1872208"/>
          </a:xfrm>
          <a:prstGeom prst="rect">
            <a:avLst/>
          </a:prstGeom>
          <a:noFill/>
        </p:spPr>
      </p:pic>
      <p:pic>
        <p:nvPicPr>
          <p:cNvPr id="5125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836712"/>
            <a:ext cx="2393063" cy="176827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1728192" cy="1728192"/>
          </a:xfrm>
          <a:prstGeom prst="rect">
            <a:avLst/>
          </a:prstGeom>
          <a:noFill/>
        </p:spPr>
      </p:pic>
      <p:pic>
        <p:nvPicPr>
          <p:cNvPr id="3075" name="Picture 3" descr="C:\Users\tycho\Desktop\72018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620688"/>
            <a:ext cx="2486729" cy="1609576"/>
          </a:xfrm>
          <a:prstGeom prst="rect">
            <a:avLst/>
          </a:prstGeom>
          <a:noFill/>
        </p:spPr>
      </p:pic>
      <p:pic>
        <p:nvPicPr>
          <p:cNvPr id="3076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501008"/>
            <a:ext cx="2001010" cy="1500758"/>
          </a:xfrm>
          <a:prstGeom prst="rect">
            <a:avLst/>
          </a:prstGeom>
          <a:noFill/>
        </p:spPr>
      </p:pic>
      <p:pic>
        <p:nvPicPr>
          <p:cNvPr id="3077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501008"/>
            <a:ext cx="2305050" cy="1428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99792" y="573325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 одним словом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1800200" cy="1800200"/>
          </a:xfrm>
          <a:prstGeom prst="rect">
            <a:avLst/>
          </a:prstGeom>
          <a:noFill/>
        </p:spPr>
      </p:pic>
      <p:pic>
        <p:nvPicPr>
          <p:cNvPr id="4099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764704"/>
            <a:ext cx="1512168" cy="1800200"/>
          </a:xfrm>
          <a:prstGeom prst="rect">
            <a:avLst/>
          </a:prstGeom>
          <a:noFill/>
        </p:spPr>
      </p:pic>
      <p:pic>
        <p:nvPicPr>
          <p:cNvPr id="4101" name="Picture 5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789040"/>
            <a:ext cx="1584176" cy="1584176"/>
          </a:xfrm>
          <a:prstGeom prst="rect">
            <a:avLst/>
          </a:prstGeom>
          <a:noFill/>
        </p:spPr>
      </p:pic>
      <p:pic>
        <p:nvPicPr>
          <p:cNvPr id="4102" name="Picture 6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789040"/>
            <a:ext cx="1816522" cy="158417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48680"/>
            <a:ext cx="1710910" cy="1584176"/>
          </a:xfrm>
          <a:prstGeom prst="rect">
            <a:avLst/>
          </a:prstGeom>
          <a:noFill/>
        </p:spPr>
      </p:pic>
      <p:pic>
        <p:nvPicPr>
          <p:cNvPr id="5123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48680"/>
            <a:ext cx="1905000" cy="1572766"/>
          </a:xfrm>
          <a:prstGeom prst="rect">
            <a:avLst/>
          </a:prstGeom>
          <a:noFill/>
        </p:spPr>
      </p:pic>
      <p:pic>
        <p:nvPicPr>
          <p:cNvPr id="5124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284984"/>
            <a:ext cx="1656184" cy="1656184"/>
          </a:xfrm>
          <a:prstGeom prst="rect">
            <a:avLst/>
          </a:prstGeom>
          <a:noFill/>
        </p:spPr>
      </p:pic>
      <p:pic>
        <p:nvPicPr>
          <p:cNvPr id="5125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356992"/>
            <a:ext cx="2248090" cy="15121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1800200" cy="1728192"/>
          </a:xfrm>
          <a:prstGeom prst="rect">
            <a:avLst/>
          </a:prstGeom>
          <a:noFill/>
        </p:spPr>
      </p:pic>
      <p:pic>
        <p:nvPicPr>
          <p:cNvPr id="6147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7" y="980728"/>
            <a:ext cx="2493339" cy="1656184"/>
          </a:xfrm>
          <a:prstGeom prst="rect">
            <a:avLst/>
          </a:prstGeom>
          <a:noFill/>
        </p:spPr>
      </p:pic>
      <p:pic>
        <p:nvPicPr>
          <p:cNvPr id="6148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429000"/>
            <a:ext cx="1728192" cy="1759149"/>
          </a:xfrm>
          <a:prstGeom prst="rect">
            <a:avLst/>
          </a:prstGeom>
          <a:noFill/>
        </p:spPr>
      </p:pic>
      <p:pic>
        <p:nvPicPr>
          <p:cNvPr id="6149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501008"/>
            <a:ext cx="2628046" cy="175602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1800200" cy="1800200"/>
          </a:xfrm>
          <a:prstGeom prst="rect">
            <a:avLst/>
          </a:prstGeom>
          <a:noFill/>
        </p:spPr>
      </p:pic>
      <p:pic>
        <p:nvPicPr>
          <p:cNvPr id="1027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20688"/>
            <a:ext cx="1296144" cy="1764196"/>
          </a:xfrm>
          <a:prstGeom prst="rect">
            <a:avLst/>
          </a:prstGeom>
          <a:noFill/>
        </p:spPr>
      </p:pic>
      <p:pic>
        <p:nvPicPr>
          <p:cNvPr id="1028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212976"/>
            <a:ext cx="1728192" cy="1728192"/>
          </a:xfrm>
          <a:prstGeom prst="rect">
            <a:avLst/>
          </a:prstGeom>
          <a:noFill/>
        </p:spPr>
      </p:pic>
      <p:pic>
        <p:nvPicPr>
          <p:cNvPr id="1029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284984"/>
            <a:ext cx="2212358" cy="157276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2038350" cy="1428750"/>
          </a:xfrm>
          <a:prstGeom prst="rect">
            <a:avLst/>
          </a:prstGeom>
          <a:noFill/>
        </p:spPr>
      </p:pic>
      <p:pic>
        <p:nvPicPr>
          <p:cNvPr id="2051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92696"/>
            <a:ext cx="1512168" cy="1512168"/>
          </a:xfrm>
          <a:prstGeom prst="rect">
            <a:avLst/>
          </a:prstGeom>
          <a:noFill/>
        </p:spPr>
      </p:pic>
      <p:pic>
        <p:nvPicPr>
          <p:cNvPr id="2052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645024"/>
            <a:ext cx="1952625" cy="1428750"/>
          </a:xfrm>
          <a:prstGeom prst="rect">
            <a:avLst/>
          </a:prstGeom>
          <a:noFill/>
        </p:spPr>
      </p:pic>
      <p:pic>
        <p:nvPicPr>
          <p:cNvPr id="2053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3501008"/>
            <a:ext cx="1584176" cy="158417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39" y="620688"/>
            <a:ext cx="2472275" cy="1854206"/>
          </a:xfrm>
          <a:prstGeom prst="rect">
            <a:avLst/>
          </a:prstGeom>
          <a:noFill/>
        </p:spPr>
      </p:pic>
      <p:pic>
        <p:nvPicPr>
          <p:cNvPr id="3075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48680"/>
            <a:ext cx="1656184" cy="2105318"/>
          </a:xfrm>
          <a:prstGeom prst="rect">
            <a:avLst/>
          </a:prstGeom>
          <a:noFill/>
        </p:spPr>
      </p:pic>
      <p:pic>
        <p:nvPicPr>
          <p:cNvPr id="3076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356992"/>
            <a:ext cx="2406987" cy="1656184"/>
          </a:xfrm>
          <a:prstGeom prst="rect">
            <a:avLst/>
          </a:prstGeom>
          <a:noFill/>
        </p:spPr>
      </p:pic>
      <p:pic>
        <p:nvPicPr>
          <p:cNvPr id="3077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56992"/>
            <a:ext cx="2088232" cy="169316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ych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1728192" cy="1728192"/>
          </a:xfrm>
          <a:prstGeom prst="rect">
            <a:avLst/>
          </a:prstGeom>
          <a:noFill/>
        </p:spPr>
      </p:pic>
      <p:pic>
        <p:nvPicPr>
          <p:cNvPr id="4099" name="Picture 3" descr="C:\Users\tych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836712"/>
            <a:ext cx="1512168" cy="1728192"/>
          </a:xfrm>
          <a:prstGeom prst="rect">
            <a:avLst/>
          </a:prstGeom>
          <a:noFill/>
        </p:spPr>
      </p:pic>
      <p:pic>
        <p:nvPicPr>
          <p:cNvPr id="4100" name="Picture 4" descr="C:\Users\tycho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5" y="3307346"/>
            <a:ext cx="1656184" cy="2198475"/>
          </a:xfrm>
          <a:prstGeom prst="rect">
            <a:avLst/>
          </a:prstGeom>
          <a:noFill/>
        </p:spPr>
      </p:pic>
      <p:pic>
        <p:nvPicPr>
          <p:cNvPr id="4101" name="Picture 5" descr="C:\Users\tycho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3645024"/>
            <a:ext cx="2017589" cy="164477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10</Words>
  <Application>Microsoft Office PowerPoint</Application>
  <PresentationFormat>Экран (4:3)</PresentationFormat>
  <Paragraphs>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tycho</dc:creator>
  <cp:lastModifiedBy>Мария</cp:lastModifiedBy>
  <cp:revision>46</cp:revision>
  <dcterms:created xsi:type="dcterms:W3CDTF">2013-12-03T14:08:38Z</dcterms:created>
  <dcterms:modified xsi:type="dcterms:W3CDTF">2020-05-10T17:08:48Z</dcterms:modified>
</cp:coreProperties>
</file>