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84" r:id="rId8"/>
    <p:sldId id="29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4" r:id="rId28"/>
    <p:sldId id="283" r:id="rId29"/>
    <p:sldId id="291" r:id="rId30"/>
    <p:sldId id="260" r:id="rId31"/>
    <p:sldId id="292" r:id="rId32"/>
    <p:sldId id="261" r:id="rId33"/>
    <p:sldId id="293" r:id="rId34"/>
    <p:sldId id="262" r:id="rId35"/>
    <p:sldId id="263" r:id="rId36"/>
    <p:sldId id="29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2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3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2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5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2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1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9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9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EDD1-9565-4F57-BE32-AA42B7B21CA9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188B-AD09-474B-9038-655743008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school12.ucoz.ru/photos/novosti_2010-11/Solnishno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ouschool12.ucoz.ru/photos/novosti_2010-11/Solnishno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volley.uib.no/bilete/smiley_smil/s06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ouschool12.ucoz.ru/photos/novosti_2010-11/Solnishno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volley.uib.no/bilete/smiley_smil/s0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ouschool12.ucoz.ru/photos/novosti_2010-11/Solnishno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school12.ucoz.ru/photos/novosti_2010-11/Solnishno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1" y="59074"/>
            <a:ext cx="10068232" cy="69017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31458" y="2644877"/>
            <a:ext cx="48571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948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1"/>
            <a:ext cx="1785950" cy="1619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44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9" y="626926"/>
            <a:ext cx="6845884" cy="480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09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1891006" cy="1714512"/>
          </a:xfrm>
          <a:prstGeom prst="teardrop">
            <a:avLst/>
          </a:prstGeom>
          <a:noFill/>
        </p:spPr>
      </p:pic>
      <p:pic>
        <p:nvPicPr>
          <p:cNvPr id="3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75" y="4643447"/>
            <a:ext cx="2263215" cy="1587629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88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445000.ru/images/1290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785794"/>
            <a:ext cx="7143800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67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1891006" cy="1714512"/>
          </a:xfrm>
          <a:prstGeom prst="teardrop">
            <a:avLst/>
          </a:prstGeom>
          <a:noFill/>
        </p:spPr>
      </p:pic>
      <p:pic>
        <p:nvPicPr>
          <p:cNvPr id="3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75" y="4643447"/>
            <a:ext cx="2263215" cy="1587629"/>
          </a:xfrm>
          <a:prstGeom prst="teardrop">
            <a:avLst/>
          </a:prstGeom>
          <a:noFill/>
        </p:spPr>
      </p:pic>
      <p:pic>
        <p:nvPicPr>
          <p:cNvPr id="4" name="Picture 2" descr="http://445000.ru/images/129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7" y="4286257"/>
            <a:ext cx="2286016" cy="1828813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72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adya-tour.ru/images/tb/592/masai-mara-12769165480138_w950h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357167"/>
            <a:ext cx="8191526" cy="6035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03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1891006" cy="1714512"/>
          </a:xfrm>
          <a:prstGeom prst="teardrop">
            <a:avLst/>
          </a:prstGeom>
          <a:noFill/>
        </p:spPr>
      </p:pic>
      <p:pic>
        <p:nvPicPr>
          <p:cNvPr id="3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75" y="4643447"/>
            <a:ext cx="2263215" cy="1587629"/>
          </a:xfrm>
          <a:prstGeom prst="teardrop">
            <a:avLst/>
          </a:prstGeom>
          <a:noFill/>
        </p:spPr>
      </p:pic>
      <p:pic>
        <p:nvPicPr>
          <p:cNvPr id="4" name="Picture 2" descr="http://445000.ru/images/129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7" y="4286257"/>
            <a:ext cx="2286016" cy="1828813"/>
          </a:xfrm>
          <a:prstGeom prst="teardrop">
            <a:avLst/>
          </a:prstGeom>
          <a:noFill/>
        </p:spPr>
      </p:pic>
      <p:pic>
        <p:nvPicPr>
          <p:cNvPr id="5" name="Picture 2" descr="http://www.ladya-tour.ru/images/tb/592/masai-mara-12769165480138_w950h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6" y="428605"/>
            <a:ext cx="2617694" cy="1928827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47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01.chitalnya.ru/upload2/605/347b38994b5599f08bd1bba9dc1afe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642918"/>
            <a:ext cx="7334300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14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1891006" cy="1714512"/>
          </a:xfrm>
          <a:prstGeom prst="teardrop">
            <a:avLst/>
          </a:prstGeom>
          <a:noFill/>
        </p:spPr>
      </p:pic>
      <p:pic>
        <p:nvPicPr>
          <p:cNvPr id="3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75" y="4643447"/>
            <a:ext cx="2263215" cy="1587629"/>
          </a:xfrm>
          <a:prstGeom prst="teardrop">
            <a:avLst/>
          </a:prstGeom>
          <a:noFill/>
        </p:spPr>
      </p:pic>
      <p:pic>
        <p:nvPicPr>
          <p:cNvPr id="4" name="Picture 2" descr="http://445000.ru/images/129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7" y="4286257"/>
            <a:ext cx="2286016" cy="1828813"/>
          </a:xfrm>
          <a:prstGeom prst="teardrop">
            <a:avLst/>
          </a:prstGeom>
          <a:noFill/>
        </p:spPr>
      </p:pic>
      <p:pic>
        <p:nvPicPr>
          <p:cNvPr id="5" name="Picture 2" descr="http://www.ladya-tour.ru/images/tb/592/masai-mara-12769165480138_w950h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6" y="428605"/>
            <a:ext cx="2617694" cy="1928827"/>
          </a:xfrm>
          <a:prstGeom prst="teardrop">
            <a:avLst/>
          </a:prstGeom>
          <a:noFill/>
        </p:spPr>
      </p:pic>
      <p:pic>
        <p:nvPicPr>
          <p:cNvPr id="6" name="Picture 2" descr="http://img01.chitalnya.ru/upload2/605/347b38994b5599f08bd1bba9dc1afe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365" y="1071547"/>
            <a:ext cx="2428892" cy="1821669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10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vainamoinen.ru/wp-content/uploads/2011/06/g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571480"/>
            <a:ext cx="8358246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97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ВЕТА\насекомые\0a26549ff481d82db79b8df5289dfe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6586" y="1951463"/>
            <a:ext cx="6542050" cy="49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Картинка 3 из 20628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2611" y="2457102"/>
            <a:ext cx="3810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1" y="501805"/>
            <a:ext cx="10794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занятие с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психогимнастики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рано утром просыпалось, студёной водицей умывалось,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Весело-весело солнышко смеётся, а под солнышком нам весело живётся!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(улыбнуться, как солнышко)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5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1891006" cy="1714512"/>
          </a:xfrm>
          <a:prstGeom prst="teardrop">
            <a:avLst/>
          </a:prstGeom>
          <a:noFill/>
        </p:spPr>
      </p:pic>
      <p:pic>
        <p:nvPicPr>
          <p:cNvPr id="3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75" y="4643447"/>
            <a:ext cx="2263215" cy="1587629"/>
          </a:xfrm>
          <a:prstGeom prst="teardrop">
            <a:avLst/>
          </a:prstGeom>
          <a:noFill/>
        </p:spPr>
      </p:pic>
      <p:pic>
        <p:nvPicPr>
          <p:cNvPr id="4" name="Picture 2" descr="http://445000.ru/images/129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7" y="4286257"/>
            <a:ext cx="2286016" cy="1828813"/>
          </a:xfrm>
          <a:prstGeom prst="teardrop">
            <a:avLst/>
          </a:prstGeom>
          <a:noFill/>
        </p:spPr>
      </p:pic>
      <p:pic>
        <p:nvPicPr>
          <p:cNvPr id="5" name="Picture 2" descr="http://www.ladya-tour.ru/images/tb/592/masai-mara-12769165480138_w950h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6" y="428605"/>
            <a:ext cx="2617694" cy="1928827"/>
          </a:xfrm>
          <a:prstGeom prst="teardrop">
            <a:avLst/>
          </a:prstGeom>
          <a:noFill/>
        </p:spPr>
      </p:pic>
      <p:pic>
        <p:nvPicPr>
          <p:cNvPr id="6" name="Picture 2" descr="http://img01.chitalnya.ru/upload2/605/347b38994b5599f08bd1bba9dc1afe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365" y="1071547"/>
            <a:ext cx="2428892" cy="1821669"/>
          </a:xfrm>
          <a:prstGeom prst="teardrop">
            <a:avLst/>
          </a:prstGeom>
          <a:noFill/>
        </p:spPr>
      </p:pic>
      <p:pic>
        <p:nvPicPr>
          <p:cNvPr id="7" name="Picture 2" descr="http://www.vainamoinen.ru/wp-content/uploads/2011/06/g_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1554" y="3929066"/>
            <a:ext cx="2357454" cy="1571636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85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pro-massazh.ru/health/img/2011/10/853638d369cd-310x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500043"/>
            <a:ext cx="7656180" cy="5729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65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1891006" cy="1714512"/>
          </a:xfrm>
          <a:prstGeom prst="teardrop">
            <a:avLst/>
          </a:prstGeom>
          <a:noFill/>
        </p:spPr>
      </p:pic>
      <p:pic>
        <p:nvPicPr>
          <p:cNvPr id="3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61" y="4714885"/>
            <a:ext cx="2263215" cy="1587629"/>
          </a:xfrm>
          <a:prstGeom prst="teardrop">
            <a:avLst/>
          </a:prstGeom>
          <a:noFill/>
        </p:spPr>
      </p:pic>
      <p:pic>
        <p:nvPicPr>
          <p:cNvPr id="4" name="Picture 2" descr="http://445000.ru/images/129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7" y="4286257"/>
            <a:ext cx="2286016" cy="1828813"/>
          </a:xfrm>
          <a:prstGeom prst="teardrop">
            <a:avLst/>
          </a:prstGeom>
          <a:noFill/>
        </p:spPr>
      </p:pic>
      <p:pic>
        <p:nvPicPr>
          <p:cNvPr id="5" name="Picture 2" descr="http://www.ladya-tour.ru/images/tb/592/masai-mara-12769165480138_w950h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6" y="428605"/>
            <a:ext cx="2617694" cy="1928827"/>
          </a:xfrm>
          <a:prstGeom prst="teardrop">
            <a:avLst/>
          </a:prstGeom>
          <a:noFill/>
        </p:spPr>
      </p:pic>
      <p:pic>
        <p:nvPicPr>
          <p:cNvPr id="6" name="Picture 2" descr="http://img01.chitalnya.ru/upload2/605/347b38994b5599f08bd1bba9dc1afe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365" y="1071547"/>
            <a:ext cx="2428892" cy="1821669"/>
          </a:xfrm>
          <a:prstGeom prst="teardrop">
            <a:avLst/>
          </a:prstGeom>
          <a:noFill/>
        </p:spPr>
      </p:pic>
      <p:pic>
        <p:nvPicPr>
          <p:cNvPr id="7" name="Picture 2" descr="http://www.vainamoinen.ru/wp-content/uploads/2011/06/g_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7240" y="4000504"/>
            <a:ext cx="2357454" cy="1571636"/>
          </a:xfrm>
          <a:prstGeom prst="teardrop">
            <a:avLst/>
          </a:prstGeom>
          <a:noFill/>
        </p:spPr>
      </p:pic>
      <p:pic>
        <p:nvPicPr>
          <p:cNvPr id="8" name="Picture 2" descr="http://pro-massazh.ru/health/img/2011/10/853638d369cd-310x2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9720" y="2285993"/>
            <a:ext cx="2291558" cy="1714973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008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pp.nashaucheba.ru/pars_docs/refs/104/103292/img9.jpg"/>
          <p:cNvPicPr>
            <a:picLocks noChangeAspect="1" noChangeArrowheads="1"/>
          </p:cNvPicPr>
          <p:nvPr/>
        </p:nvPicPr>
        <p:blipFill>
          <a:blip r:embed="rId2"/>
          <a:srcRect l="4688" t="6250" r="4374" b="9999"/>
          <a:stretch>
            <a:fillRect/>
          </a:stretch>
        </p:blipFill>
        <p:spPr bwMode="auto">
          <a:xfrm>
            <a:off x="2595538" y="857232"/>
            <a:ext cx="6929486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883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1891006" cy="1714512"/>
          </a:xfrm>
          <a:prstGeom prst="teardrop">
            <a:avLst/>
          </a:prstGeom>
          <a:noFill/>
        </p:spPr>
      </p:pic>
      <p:pic>
        <p:nvPicPr>
          <p:cNvPr id="3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61" y="4714885"/>
            <a:ext cx="2263215" cy="1587629"/>
          </a:xfrm>
          <a:prstGeom prst="teardrop">
            <a:avLst/>
          </a:prstGeom>
          <a:noFill/>
        </p:spPr>
      </p:pic>
      <p:pic>
        <p:nvPicPr>
          <p:cNvPr id="4" name="Picture 2" descr="http://445000.ru/images/129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7" y="4286257"/>
            <a:ext cx="2286016" cy="1828813"/>
          </a:xfrm>
          <a:prstGeom prst="teardrop">
            <a:avLst/>
          </a:prstGeom>
          <a:noFill/>
        </p:spPr>
      </p:pic>
      <p:pic>
        <p:nvPicPr>
          <p:cNvPr id="5" name="Picture 2" descr="http://www.ladya-tour.ru/images/tb/592/masai-mara-12769165480138_w950h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6" y="428605"/>
            <a:ext cx="2617694" cy="1928827"/>
          </a:xfrm>
          <a:prstGeom prst="teardrop">
            <a:avLst/>
          </a:prstGeom>
          <a:noFill/>
        </p:spPr>
      </p:pic>
      <p:pic>
        <p:nvPicPr>
          <p:cNvPr id="6" name="Picture 2" descr="http://img01.chitalnya.ru/upload2/605/347b38994b5599f08bd1bba9dc1afe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365" y="1071547"/>
            <a:ext cx="2428892" cy="1821669"/>
          </a:xfrm>
          <a:prstGeom prst="teardrop">
            <a:avLst/>
          </a:prstGeom>
          <a:noFill/>
        </p:spPr>
      </p:pic>
      <p:pic>
        <p:nvPicPr>
          <p:cNvPr id="7" name="Picture 2" descr="http://www.vainamoinen.ru/wp-content/uploads/2011/06/g_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7240" y="4000504"/>
            <a:ext cx="2357454" cy="1571636"/>
          </a:xfrm>
          <a:prstGeom prst="teardrop">
            <a:avLst/>
          </a:prstGeom>
          <a:noFill/>
        </p:spPr>
      </p:pic>
      <p:pic>
        <p:nvPicPr>
          <p:cNvPr id="8" name="Picture 2" descr="http://pro-massazh.ru/health/img/2011/10/853638d369cd-310x2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9720" y="2285993"/>
            <a:ext cx="2291558" cy="1714973"/>
          </a:xfrm>
          <a:prstGeom prst="teardrop">
            <a:avLst/>
          </a:prstGeom>
          <a:noFill/>
        </p:spPr>
      </p:pic>
      <p:pic>
        <p:nvPicPr>
          <p:cNvPr id="9" name="Picture 2" descr="http://rpp.nashaucheba.ru/pars_docs/refs/104/103292/img9.jpg"/>
          <p:cNvPicPr>
            <a:picLocks noChangeAspect="1" noChangeArrowheads="1"/>
          </p:cNvPicPr>
          <p:nvPr/>
        </p:nvPicPr>
        <p:blipFill>
          <a:blip r:embed="rId9"/>
          <a:srcRect l="4688" t="6250" r="4374" b="9999"/>
          <a:stretch>
            <a:fillRect/>
          </a:stretch>
        </p:blipFill>
        <p:spPr bwMode="auto">
          <a:xfrm>
            <a:off x="7667636" y="2643182"/>
            <a:ext cx="2428892" cy="1677688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92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c.pics.livejournal.com/ksyu_shechka/24723060/233437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357166"/>
            <a:ext cx="8386755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1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1891006" cy="1714512"/>
          </a:xfrm>
          <a:prstGeom prst="teardrop">
            <a:avLst/>
          </a:prstGeom>
          <a:noFill/>
        </p:spPr>
      </p:pic>
      <p:pic>
        <p:nvPicPr>
          <p:cNvPr id="3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61" y="4714885"/>
            <a:ext cx="2263215" cy="1587629"/>
          </a:xfrm>
          <a:prstGeom prst="teardrop">
            <a:avLst/>
          </a:prstGeom>
          <a:noFill/>
        </p:spPr>
      </p:pic>
      <p:pic>
        <p:nvPicPr>
          <p:cNvPr id="4" name="Picture 2" descr="http://445000.ru/images/129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7" y="4286257"/>
            <a:ext cx="2286016" cy="1828813"/>
          </a:xfrm>
          <a:prstGeom prst="teardrop">
            <a:avLst/>
          </a:prstGeom>
          <a:noFill/>
        </p:spPr>
      </p:pic>
      <p:pic>
        <p:nvPicPr>
          <p:cNvPr id="5" name="Picture 2" descr="http://www.ladya-tour.ru/images/tb/592/masai-mara-12769165480138_w950h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6" y="428605"/>
            <a:ext cx="2617694" cy="1928827"/>
          </a:xfrm>
          <a:prstGeom prst="teardrop">
            <a:avLst/>
          </a:prstGeom>
          <a:noFill/>
        </p:spPr>
      </p:pic>
      <p:pic>
        <p:nvPicPr>
          <p:cNvPr id="6" name="Picture 2" descr="http://img01.chitalnya.ru/upload2/605/347b38994b5599f08bd1bba9dc1afe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0384" y="366758"/>
            <a:ext cx="2428892" cy="1821669"/>
          </a:xfrm>
          <a:prstGeom prst="teardrop">
            <a:avLst/>
          </a:prstGeom>
          <a:noFill/>
        </p:spPr>
      </p:pic>
      <p:pic>
        <p:nvPicPr>
          <p:cNvPr id="7" name="Picture 2" descr="http://www.vainamoinen.ru/wp-content/uploads/2011/06/g_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1864" y="2449887"/>
            <a:ext cx="2357454" cy="1571636"/>
          </a:xfrm>
          <a:prstGeom prst="teardrop">
            <a:avLst/>
          </a:prstGeom>
          <a:noFill/>
        </p:spPr>
      </p:pic>
      <p:pic>
        <p:nvPicPr>
          <p:cNvPr id="8" name="Picture 2" descr="http://pro-massazh.ru/health/img/2011/10/853638d369cd-310x2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9720" y="2285993"/>
            <a:ext cx="2291558" cy="1714973"/>
          </a:xfrm>
          <a:prstGeom prst="teardrop">
            <a:avLst/>
          </a:prstGeom>
          <a:noFill/>
        </p:spPr>
      </p:pic>
      <p:pic>
        <p:nvPicPr>
          <p:cNvPr id="9" name="Picture 2" descr="http://rpp.nashaucheba.ru/pars_docs/refs/104/103292/img9.jpg"/>
          <p:cNvPicPr>
            <a:picLocks noChangeAspect="1" noChangeArrowheads="1"/>
          </p:cNvPicPr>
          <p:nvPr/>
        </p:nvPicPr>
        <p:blipFill>
          <a:blip r:embed="rId9"/>
          <a:srcRect l="4688" t="6250" r="4374" b="9999"/>
          <a:stretch>
            <a:fillRect/>
          </a:stretch>
        </p:blipFill>
        <p:spPr bwMode="auto">
          <a:xfrm>
            <a:off x="7667636" y="2643182"/>
            <a:ext cx="2428892" cy="1677688"/>
          </a:xfrm>
          <a:prstGeom prst="teardrop">
            <a:avLst/>
          </a:prstGeom>
          <a:noFill/>
        </p:spPr>
      </p:pic>
      <p:pic>
        <p:nvPicPr>
          <p:cNvPr id="10" name="Picture 2" descr="http://ic.pics.livejournal.com/ksyu_shechka/24723060/233437/origina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35541" y="4302555"/>
            <a:ext cx="3012936" cy="2258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515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1891006" cy="1714512"/>
          </a:xfrm>
          <a:prstGeom prst="teardrop">
            <a:avLst/>
          </a:prstGeom>
          <a:noFill/>
        </p:spPr>
      </p:pic>
      <p:pic>
        <p:nvPicPr>
          <p:cNvPr id="3" name="Picture 2" descr="http://bigapple.typepad.com/.a/6a010534c17559970b01538f23dd40970b-5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61" y="4714885"/>
            <a:ext cx="2263215" cy="1587629"/>
          </a:xfrm>
          <a:prstGeom prst="teardrop">
            <a:avLst/>
          </a:prstGeom>
          <a:noFill/>
        </p:spPr>
      </p:pic>
      <p:pic>
        <p:nvPicPr>
          <p:cNvPr id="4" name="Picture 2" descr="http://445000.ru/images/129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7" y="4286257"/>
            <a:ext cx="2286016" cy="1828813"/>
          </a:xfrm>
          <a:prstGeom prst="teardrop">
            <a:avLst/>
          </a:prstGeom>
          <a:noFill/>
        </p:spPr>
      </p:pic>
      <p:pic>
        <p:nvPicPr>
          <p:cNvPr id="5" name="Picture 2" descr="http://www.ladya-tour.ru/images/tb/592/masai-mara-12769165480138_w950h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6" y="428605"/>
            <a:ext cx="2617694" cy="1928827"/>
          </a:xfrm>
          <a:prstGeom prst="teardrop">
            <a:avLst/>
          </a:prstGeom>
          <a:noFill/>
        </p:spPr>
      </p:pic>
      <p:pic>
        <p:nvPicPr>
          <p:cNvPr id="6" name="Picture 2" descr="http://img01.chitalnya.ru/upload2/605/347b38994b5599f08bd1bba9dc1afe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0384" y="366758"/>
            <a:ext cx="2428892" cy="1821669"/>
          </a:xfrm>
          <a:prstGeom prst="teardrop">
            <a:avLst/>
          </a:prstGeom>
          <a:noFill/>
        </p:spPr>
      </p:pic>
      <p:pic>
        <p:nvPicPr>
          <p:cNvPr id="7" name="Picture 2" descr="http://www.vainamoinen.ru/wp-content/uploads/2011/06/g_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1864" y="2449887"/>
            <a:ext cx="2357454" cy="1571636"/>
          </a:xfrm>
          <a:prstGeom prst="teardrop">
            <a:avLst/>
          </a:prstGeom>
          <a:noFill/>
        </p:spPr>
      </p:pic>
      <p:pic>
        <p:nvPicPr>
          <p:cNvPr id="8" name="Picture 2" descr="http://pro-massazh.ru/health/img/2011/10/853638d369cd-310x2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9720" y="2285993"/>
            <a:ext cx="2291558" cy="1714973"/>
          </a:xfrm>
          <a:prstGeom prst="teardrop">
            <a:avLst/>
          </a:prstGeom>
          <a:noFill/>
        </p:spPr>
      </p:pic>
      <p:pic>
        <p:nvPicPr>
          <p:cNvPr id="9" name="Picture 2" descr="http://rpp.nashaucheba.ru/pars_docs/refs/104/103292/img9.jpg"/>
          <p:cNvPicPr>
            <a:picLocks noChangeAspect="1" noChangeArrowheads="1"/>
          </p:cNvPicPr>
          <p:nvPr/>
        </p:nvPicPr>
        <p:blipFill>
          <a:blip r:embed="rId9"/>
          <a:srcRect l="4688" t="6250" r="4374" b="9999"/>
          <a:stretch>
            <a:fillRect/>
          </a:stretch>
        </p:blipFill>
        <p:spPr bwMode="auto">
          <a:xfrm>
            <a:off x="7667636" y="2643182"/>
            <a:ext cx="2428892" cy="1677688"/>
          </a:xfrm>
          <a:prstGeom prst="teardrop">
            <a:avLst/>
          </a:prstGeom>
          <a:noFill/>
        </p:spPr>
      </p:pic>
      <p:pic>
        <p:nvPicPr>
          <p:cNvPr id="10" name="Picture 2" descr="http://ic.pics.livejournal.com/ksyu_shechka/24723060/233437/origina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35541" y="4302555"/>
            <a:ext cx="3012936" cy="2258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156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.imgur.com/tSU8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498" y="1584571"/>
            <a:ext cx="6731619" cy="50439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91015" y="468351"/>
            <a:ext cx="8552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птиц много – это большая стая (повторить),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не очень много – это маленькая стайка (повторить).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5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88" y="825191"/>
            <a:ext cx="107163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для пальчиков.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название каждой птицы загибайте один пальчик и чётко повторяйте слова)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Посчитай-ка, посчитай-ка, прилетела птичья стайка: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птица – соловей, эта птица – воробей,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птица – скворушка, рябенькое пёрышко,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птица – свиристель, эта птица – коростель,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птица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совушка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сонная головушка,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зяблик, это – стриж, это – развесёлый стриж,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а это – злой орлан. Птички, птички – по домам!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93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3 из 20628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1571625"/>
            <a:ext cx="3810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Картинка 5 из 219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7143" t="7143" r="10714" b="10714"/>
          <a:stretch>
            <a:fillRect/>
          </a:stretch>
        </p:blipFill>
        <p:spPr bwMode="auto">
          <a:xfrm>
            <a:off x="3309918" y="2500306"/>
            <a:ext cx="1785950" cy="150019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4" name="Picture 4" descr="http://www.psdgraphics.com/file/white-clouds-icon.jpg"/>
          <p:cNvPicPr>
            <a:picLocks noChangeAspect="1" noChangeArrowheads="1"/>
          </p:cNvPicPr>
          <p:nvPr/>
        </p:nvPicPr>
        <p:blipFill>
          <a:blip r:embed="rId6"/>
          <a:srcRect l="10526" t="17241" r="9210" b="25287"/>
          <a:stretch>
            <a:fillRect/>
          </a:stretch>
        </p:blipFill>
        <p:spPr bwMode="auto">
          <a:xfrm>
            <a:off x="6310314" y="2071688"/>
            <a:ext cx="4357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69073" y="468351"/>
            <a:ext cx="10794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Вдруг, видит солнышко: надвигается на него серая туча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(солнышко удивилось)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6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63" y="2255335"/>
            <a:ext cx="5722254" cy="42916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2165" y="256478"/>
            <a:ext cx="11206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Темпо-ритмическое упражнение «Капель»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любые звучащие предметы и отстучите ритм 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короткий быстрый удар, - длинные, долгий удар)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-   .   .   . 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.   .  -   -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.   .   -   -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далее.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4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566" y="2551837"/>
            <a:ext cx="88540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цветы расцветают весной.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(рассмотрите и назовите).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450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6" y="331835"/>
            <a:ext cx="5083278" cy="2541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7" y="3244645"/>
            <a:ext cx="4555178" cy="3036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6" y="331835"/>
            <a:ext cx="3788411" cy="2541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42" y="3323303"/>
            <a:ext cx="4547598" cy="3036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36" y="2025445"/>
            <a:ext cx="3991898" cy="2993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60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165" y="1650381"/>
            <a:ext cx="10872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просыпаются весной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(рассмотрите и назовите).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76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33" y="285136"/>
            <a:ext cx="3308800" cy="2512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92" y="1539071"/>
            <a:ext cx="2775973" cy="416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6" y="280865"/>
            <a:ext cx="3355218" cy="2516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6" y="3283974"/>
            <a:ext cx="3421387" cy="2816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33" y="3470197"/>
            <a:ext cx="3657600" cy="2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66" y="1944822"/>
            <a:ext cx="5817220" cy="3859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863" y="457201"/>
            <a:ext cx="10694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Устали? Пора отдохнуть!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(ложитесь на спинку, включите спокойную музыку и наслаждайтесь весенним днём).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463" y="1918011"/>
            <a:ext cx="71925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Вам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всего самого наилучшего!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скорой встречи!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4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3 из 20628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1571625"/>
            <a:ext cx="3810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Картинка 5 из 219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7143" t="7143" r="10714" b="10714"/>
          <a:stretch>
            <a:fillRect/>
          </a:stretch>
        </p:blipFill>
        <p:spPr bwMode="auto">
          <a:xfrm>
            <a:off x="3309918" y="2500306"/>
            <a:ext cx="1785950" cy="150019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4" descr="http://www.psdgraphics.com/file/white-clouds-icon.jpg"/>
          <p:cNvPicPr>
            <a:picLocks noChangeAspect="1" noChangeArrowheads="1"/>
          </p:cNvPicPr>
          <p:nvPr/>
        </p:nvPicPr>
        <p:blipFill>
          <a:blip r:embed="rId6"/>
          <a:srcRect l="10526" t="17241" r="9210" b="25287"/>
          <a:stretch>
            <a:fillRect/>
          </a:stretch>
        </p:blipFill>
        <p:spPr bwMode="auto">
          <a:xfrm>
            <a:off x="6310314" y="2000250"/>
            <a:ext cx="43576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2955" y="624468"/>
            <a:ext cx="10850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Закрыла туча солнышко, оно опечалилось…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(грустное выражение лица)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1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 L -0.51354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3 из 20628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175" y="1067612"/>
            <a:ext cx="2742387" cy="274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http://im4-tub-ru.yandex.net/i?id=921201664-3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0214" y="1830148"/>
            <a:ext cx="1198876" cy="110296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172" name="Picture 4" descr="http://i056.radikal.ru/1007/19/bb2b7f3260e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512" y="3990733"/>
            <a:ext cx="3769927" cy="28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81307" y="312234"/>
            <a:ext cx="10560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заплакало…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(солнышко плачет)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ВЕТА\насекомые\0a26549ff481d82db79b8df5289dfe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723" y="1643063"/>
            <a:ext cx="6776224" cy="50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Картинка 3 из 20628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5160" y="2547207"/>
            <a:ext cx="3121877" cy="28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7561" y="434898"/>
            <a:ext cx="11006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Туча улетела, и солнышко снова весело нам улыбнулось!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(улыбнуться, как солнышко)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6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7629" y="2263698"/>
            <a:ext cx="59212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73406" y="3613665"/>
            <a:ext cx="79842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8361" y="4721661"/>
            <a:ext cx="3824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51" y="490654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весенние месяцы, какой месяц идёт перед…, какой после…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2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1756" y="2551837"/>
            <a:ext cx="6802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и назвать птиц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3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ooclub.ru/attach/birds/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6" y="354308"/>
            <a:ext cx="6215106" cy="5635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7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301</Words>
  <Application>Microsoft Office PowerPoint</Application>
  <PresentationFormat>Широкоэкранный</PresentationFormat>
  <Paragraphs>46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User</dc:creator>
  <cp:lastModifiedBy>Светлана</cp:lastModifiedBy>
  <cp:revision>13</cp:revision>
  <dcterms:created xsi:type="dcterms:W3CDTF">2019-03-01T08:08:58Z</dcterms:created>
  <dcterms:modified xsi:type="dcterms:W3CDTF">2020-05-06T18:15:39Z</dcterms:modified>
</cp:coreProperties>
</file>