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F1FC-4D72-48CC-8E0A-5B260574625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0074-3E42-407C-8316-30D7792BC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6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F1FC-4D72-48CC-8E0A-5B260574625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0074-3E42-407C-8316-30D7792BC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9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F1FC-4D72-48CC-8E0A-5B260574625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0074-3E42-407C-8316-30D7792BC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6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F1FC-4D72-48CC-8E0A-5B260574625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0074-3E42-407C-8316-30D7792BC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29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F1FC-4D72-48CC-8E0A-5B260574625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0074-3E42-407C-8316-30D7792BC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64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F1FC-4D72-48CC-8E0A-5B260574625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0074-3E42-407C-8316-30D7792BC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7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F1FC-4D72-48CC-8E0A-5B260574625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0074-3E42-407C-8316-30D7792BC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81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F1FC-4D72-48CC-8E0A-5B260574625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0074-3E42-407C-8316-30D7792BC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F1FC-4D72-48CC-8E0A-5B260574625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0074-3E42-407C-8316-30D7792BC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F1FC-4D72-48CC-8E0A-5B260574625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0074-3E42-407C-8316-30D7792BC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06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F1FC-4D72-48CC-8E0A-5B260574625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0074-3E42-407C-8316-30D7792BC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38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F1FC-4D72-48CC-8E0A-5B260574625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A0074-3E42-407C-8316-30D7792BC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2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Пользователь\Desktop\rTLnx8Rj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629" y="3284984"/>
            <a:ext cx="4438878" cy="220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ользователь\Desktop\110988_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97152"/>
            <a:ext cx="236855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tpes.saintluc-cambrai.com/fichs/153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46495" y="1344647"/>
            <a:ext cx="4824538" cy="3088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Пользователь\Desktop\hello_html_m120c7fd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95" y="0"/>
            <a:ext cx="4922912" cy="262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2840844" y="1556792"/>
            <a:ext cx="5400600" cy="2088232"/>
          </a:xfrm>
          <a:prstGeom prst="horizontalScroll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1545433"/>
            <a:ext cx="5180112" cy="216024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 и речь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83033" y="4473118"/>
            <a:ext cx="4615094" cy="1656184"/>
          </a:xfrm>
        </p:spPr>
        <p:txBody>
          <a:bodyPr>
            <a:normAutofit fontScale="77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i="1" dirty="0" smtClean="0">
                <a:ln w="5080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посредством развития мелкой моторики развивается речь ребёнка? Игры и упражнения для развития мелкой моторики.</a:t>
            </a:r>
            <a:endParaRPr lang="ru-RU" b="1" i="1" dirty="0">
              <a:ln w="50800"/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5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1.liveinternet.ru/images/attach/c/7/95/846/95846271_21aerograf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59024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b="1" dirty="0">
                <a:ln w="5080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мелкой моторики рук ребенка: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глины, теста,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пластилина; 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Вырезание и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Выкладывание узоров, букв крупой, песком, пуговицами разными пальчиками (большим и указательным, большим и мизинцем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Игры с разноцветными прищепками. Для этого понадобится несколько простых форм из картона (круг-для солнышка, овал – для ёжика).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Нанизывать крупные пуговицы, бусины, шарики на нитку, заниматься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бисероплетением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74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c/7/95/846/95846271_21aerograf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Застегивать пуговицы, крючки, молнии, кнопки, замочки, заводить механические игрушки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ключиком;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Открывать и закрывать ключом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замок;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Закручивать и раскручивать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гайки;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Наматывать тонкую проволоку в цветной обмотке на катушку, на собственный палец (получается колечко или спираль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Плести бумажные коврики из разноцветных полосок бумаги - задание на тренировку руки и на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аккуратность;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59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c/7/95/846/95846271_21aerograf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01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Завязывать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узлы на толстой веревке,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шнуре;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Выкладывать узоры из спичек по памяти или из определенного количества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спичек;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Играть в лото, мозаику,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 по точкам, пунктирным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линиям;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Рисовать по трафарету буквы, геометрические фигуры,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штриховать;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Плести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макраме;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Пришивать пуговицы иглой.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2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babochki_radost_vsplesk_vektor_26005_3840x2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646"/>
            <a:ext cx="9231843" cy="689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323528" y="836712"/>
            <a:ext cx="8640960" cy="6021288"/>
          </a:xfrm>
          <a:prstGeom prst="horizontalScroll">
            <a:avLst/>
          </a:prstGeom>
          <a:ln w="28575"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72816"/>
            <a:ext cx="7571184" cy="43533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оординация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 и мелкой моторики зависит от зрелости структур головного мозга, которые управляют работой руки. Поэтому, если что-то у ребенка не получается или выходит плохо, не стоит ругать его за это, а надо больше внимания обратить на развитие руки и подобрать специальные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или упражнения.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312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babochki_radost_vsplesk_vektor_26005_3840x2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646"/>
            <a:ext cx="9231843" cy="689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ертикальный свиток 4"/>
          <p:cNvSpPr/>
          <p:nvPr/>
        </p:nvSpPr>
        <p:spPr>
          <a:xfrm rot="10800000">
            <a:off x="4067943" y="188640"/>
            <a:ext cx="5163899" cy="6336704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1" y="692696"/>
            <a:ext cx="36004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важно, чтобы развитие мелкой моторики руки ребенку было интересно и доставляло удовольствие, тогда и результат будет хороший и быстрый. </a:t>
            </a:r>
          </a:p>
        </p:txBody>
      </p:sp>
    </p:spTree>
    <p:extLst>
      <p:ext uri="{BB962C8B-B14F-4D97-AF65-F5344CB8AC3E}">
        <p14:creationId xmlns:p14="http://schemas.microsoft.com/office/powerpoint/2010/main" val="236195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babochki_radost_vsplesk_vektor_26005_3840x2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231843" cy="70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844824"/>
            <a:ext cx="3322712" cy="2520279"/>
          </a:xfrm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sz="5400" b="1" dirty="0" smtClean="0">
                <a:ln w="5080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Терпения Вам и успехов</a:t>
            </a:r>
            <a:endParaRPr lang="ru-RU" sz="5400" b="1" dirty="0">
              <a:ln w="50800"/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6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Пользователь\Desktop\babochki_radost_vsplesk_vektor_26005_3840x2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646"/>
            <a:ext cx="9231843" cy="689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3923928" y="-8598"/>
            <a:ext cx="4788397" cy="2141454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04664"/>
            <a:ext cx="4536504" cy="12241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общего между развитием речи и рукой?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916832"/>
            <a:ext cx="4118667" cy="3816424"/>
          </a:xfrm>
        </p:spPr>
        <p:txBody>
          <a:bodyPr>
            <a:normAutofit fontScale="850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 smtClean="0">
                <a:ln w="5080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n w="5080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взгляд, ничего. Но это только на первый взгляд. На самом деле, на развитие речи очень влияет моторика руки. Чем лучше развита мелкая моторика руки, тем лучше развивается речь. Почему?</a:t>
            </a:r>
          </a:p>
        </p:txBody>
      </p:sp>
      <p:pic>
        <p:nvPicPr>
          <p:cNvPr id="2052" name="Picture 4" descr="C:\Users\Пользователь\Desktop\29263a159b073c2b26dea44d32be072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3048000" cy="203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esktop\развитие-мелкой-мотори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132">
            <a:off x="522292" y="1547931"/>
            <a:ext cx="2954247" cy="2691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7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c/7/95/846/95846271_21aerograf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>
                <a:ln w="5080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устроен наш мозг, что за определенные операции отвечают отдельные центры. Так вот центры мозга, отвечающие за развитие речи и мелкой моторики руки, расположены очень близко и тесно взаимодействуют друг с другом.</a:t>
            </a:r>
          </a:p>
        </p:txBody>
      </p:sp>
      <p:pic>
        <p:nvPicPr>
          <p:cNvPr id="3074" name="Picture 2" descr="http://vistanews.ru/uploads/posts/2015-10/1444631476_vvs_mozg_tayny_soznaniya_3_ser_167611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315141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www.baharyilmaz-blog.com/wp-content/uploads/2013/09/uebersinnlichekraf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04664"/>
            <a:ext cx="4071611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1445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ользователь\Desktop\babochki_radost_vsplesk_vektor_26005_3840x2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646"/>
            <a:ext cx="9231843" cy="689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ертикальный свиток 6"/>
          <p:cNvSpPr/>
          <p:nvPr/>
        </p:nvSpPr>
        <p:spPr>
          <a:xfrm rot="10800000">
            <a:off x="4482849" y="332656"/>
            <a:ext cx="4767855" cy="5760640"/>
          </a:xfrm>
          <a:prstGeom prst="vertic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836712"/>
            <a:ext cx="3405064" cy="489654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b="1" i="1" dirty="0">
                <a:ln w="5080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Развивая мелкую моторику руки, мы активизируем эти отделы мозга и соседние. А соседние, как раз, и отвечают за развитие речи.</a:t>
            </a:r>
          </a:p>
        </p:txBody>
      </p:sp>
    </p:spTree>
    <p:extLst>
      <p:ext uri="{BB962C8B-B14F-4D97-AF65-F5344CB8AC3E}">
        <p14:creationId xmlns:p14="http://schemas.microsoft.com/office/powerpoint/2010/main" val="19785930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Пользователь\Desktop\babochki_radost_vsplesk_vektor_26005_3840x2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646"/>
            <a:ext cx="9231843" cy="689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baloons-1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1755576"/>
            <a:ext cx="6696744" cy="82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384474">
            <a:off x="3178046" y="4225246"/>
            <a:ext cx="4012044" cy="2026049"/>
          </a:xfrm>
        </p:spPr>
        <p:txBody>
          <a:bodyPr>
            <a:normAutofit fontScale="6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sz="3400" b="1" dirty="0" smtClean="0">
                <a:ln w="5080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Получается, </a:t>
            </a:r>
            <a:r>
              <a:rPr lang="ru-RU" sz="3400" b="1" dirty="0">
                <a:ln w="5080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развитие речи и развитие мелкой моторики руки взаимозависимы. Значит, надо приложить максимум усилий, чтобы развивать мелкую моторику руки ребенка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977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c/7/95/846/95846271_21aerograf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 rot="21179748">
            <a:off x="0" y="728699"/>
            <a:ext cx="8748464" cy="5400600"/>
          </a:xfrm>
          <a:prstGeom prst="horizontalScroll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177822">
            <a:off x="683568" y="1376771"/>
            <a:ext cx="8229600" cy="4104456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 smtClean="0">
                <a:ln w="5080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можно встретить  </a:t>
            </a:r>
            <a:r>
              <a:rPr lang="ru-RU" b="1" dirty="0">
                <a:ln w="5080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скептические замечания, что раньше и без этого прекрасно обходились, и речь была развита, не в пример </a:t>
            </a:r>
            <a:r>
              <a:rPr lang="ru-RU" b="1" dirty="0" smtClean="0">
                <a:ln w="5080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«нынешним» </a:t>
            </a:r>
            <a:r>
              <a:rPr lang="ru-RU" b="1" dirty="0">
                <a:ln w="5080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детям. </a:t>
            </a:r>
            <a:endParaRPr lang="ru-RU" b="1" dirty="0" smtClean="0">
              <a:ln w="50800"/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n w="5080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Моторику руки раньше специально не развивали, потому что дети с ранних лет были задействованы в домашнем труде.</a:t>
            </a:r>
          </a:p>
        </p:txBody>
      </p:sp>
    </p:spTree>
    <p:extLst>
      <p:ext uri="{BB962C8B-B14F-4D97-AF65-F5344CB8AC3E}">
        <p14:creationId xmlns:p14="http://schemas.microsoft.com/office/powerpoint/2010/main" val="222696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Пользователь\Desktop\kids 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93788" y="998071"/>
            <a:ext cx="6853717" cy="486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404664"/>
            <a:ext cx="4104456" cy="5832647"/>
          </a:xfr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 smtClean="0">
                <a:ln w="5080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5080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значит, моторика руки развивалась в процессе работы. Если ребенку 5-6 лет надо было вместе с мамой или бабушкой лепить пельмени, катать тесто, делать булочки или печенье, то тут специальные упражнения уже были не нужны.</a:t>
            </a:r>
          </a:p>
        </p:txBody>
      </p:sp>
    </p:spTree>
    <p:extLst>
      <p:ext uri="{BB962C8B-B14F-4D97-AF65-F5344CB8AC3E}">
        <p14:creationId xmlns:p14="http://schemas.microsoft.com/office/powerpoint/2010/main" val="42361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1.liveinternet.ru/images/attach/c/7/95/846/95846271_21aerograf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501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3"/>
            <a:ext cx="8229600" cy="2793639"/>
          </a:xfrm>
        </p:spPr>
        <p:txBody>
          <a:bodyPr>
            <a:normAutofit fontScale="850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 fontAlgn="base">
              <a:buNone/>
            </a:pPr>
            <a:r>
              <a:rPr lang="ru-RU" b="1" dirty="0">
                <a:ln w="5080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жизни изменились в лучшую сторону, максимум автоматизации избавляют нас от необходимости стирать, лепить, шить руками. Эти удобства жизни вынуждают специально заниматься развитием руки ребенка.</a:t>
            </a:r>
          </a:p>
          <a:p>
            <a:pPr marL="0" indent="0" algn="ctr"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Пользователь\Desktop\76900201_optimiz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30352"/>
            <a:ext cx="2773760" cy="3227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Пользователь\Desktop\hello_html_m120c7f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9" y="3720176"/>
            <a:ext cx="5715001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90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1.liveinternet.ru/images/attach/c/7/95/846/95846271_21aerograf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501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349" y="548680"/>
            <a:ext cx="8229600" cy="316835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>
                <a:ln w="5080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работу по развитию моторики надо уже </a:t>
            </a:r>
            <a:r>
              <a:rPr lang="ru-RU" b="1" dirty="0" smtClean="0">
                <a:ln w="5080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n w="5080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младенческом возрасте. </a:t>
            </a:r>
            <a:endParaRPr lang="ru-RU" b="1" dirty="0" smtClean="0">
              <a:ln w="50800"/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n w="5080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</a:t>
            </a:r>
            <a:r>
              <a:rPr lang="ru-RU" b="1" dirty="0">
                <a:ln w="50800"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пальчиковых игр и потешек, гимнастика для пальчиков, игры с песочком будут очень полезны.</a:t>
            </a:r>
          </a:p>
        </p:txBody>
      </p:sp>
      <p:pic>
        <p:nvPicPr>
          <p:cNvPr id="8194" name="Picture 2" descr="C:\Users\Пользователь\Desktop\IMG_26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201">
            <a:off x="3635896" y="3571801"/>
            <a:ext cx="4809233" cy="3208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esktop\Baby_Massage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4" y="4005064"/>
            <a:ext cx="3488364" cy="2484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15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425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Мелкая моторика и речь</vt:lpstr>
      <vt:lpstr>Что общего между развитием речи и рукой?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Упражнения для развития мелкой моторики рук ребенка: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Мелкая моторика и речь.</dc:title>
  <dc:creator>Пользователь</dc:creator>
  <cp:lastModifiedBy>Пользователь</cp:lastModifiedBy>
  <cp:revision>12</cp:revision>
  <dcterms:created xsi:type="dcterms:W3CDTF">2016-01-10T10:54:54Z</dcterms:created>
  <dcterms:modified xsi:type="dcterms:W3CDTF">2016-01-10T18:26:22Z</dcterms:modified>
</cp:coreProperties>
</file>